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63" r:id="rId7"/>
    <p:sldId id="259" r:id="rId8"/>
    <p:sldId id="278" r:id="rId9"/>
    <p:sldId id="266" r:id="rId10"/>
    <p:sldId id="268" r:id="rId11"/>
    <p:sldId id="269" r:id="rId12"/>
    <p:sldId id="271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550E-8EF5-4C16-B533-073A58FD5EA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9CB-5D3C-464D-858A-DF0F84C2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8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550E-8EF5-4C16-B533-073A58FD5EA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9CB-5D3C-464D-858A-DF0F84C2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550E-8EF5-4C16-B533-073A58FD5EA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9CB-5D3C-464D-858A-DF0F84C2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2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550E-8EF5-4C16-B533-073A58FD5EA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9CB-5D3C-464D-858A-DF0F84C2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550E-8EF5-4C16-B533-073A58FD5EA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9CB-5D3C-464D-858A-DF0F84C2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550E-8EF5-4C16-B533-073A58FD5EA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9CB-5D3C-464D-858A-DF0F84C2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550E-8EF5-4C16-B533-073A58FD5EA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9CB-5D3C-464D-858A-DF0F84C2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8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550E-8EF5-4C16-B533-073A58FD5EA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9CB-5D3C-464D-858A-DF0F84C2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3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550E-8EF5-4C16-B533-073A58FD5EA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9CB-5D3C-464D-858A-DF0F84C2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8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550E-8EF5-4C16-B533-073A58FD5EA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9CB-5D3C-464D-858A-DF0F84C2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550E-8EF5-4C16-B533-073A58FD5EA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E9CB-5D3C-464D-858A-DF0F84C2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5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550E-8EF5-4C16-B533-073A58FD5EA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E9CB-5D3C-464D-858A-DF0F84C2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548" l="7500" r="87500"/>
                    </a14:imgEffect>
                    <a14:imgEffect>
                      <a14:artisticCrisscrossEtching trans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2" t="18876" r="7105" b="8272"/>
          <a:stretch/>
        </p:blipFill>
        <p:spPr>
          <a:xfrm>
            <a:off x="488879" y="337625"/>
            <a:ext cx="11401812" cy="62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563" y="0"/>
            <a:ext cx="11314444" cy="2095500"/>
          </a:xfrm>
        </p:spPr>
        <p:txBody>
          <a:bodyPr>
            <a:normAutofit/>
          </a:bodyPr>
          <a:lstStyle/>
          <a:p>
            <a:r>
              <a:rPr lang="en-US" sz="4400" b="1" i="1" dirty="0"/>
              <a:t>Participatory Theatre as an Intervention and Research Tool in Preventing and Countering Violent Extremism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6646"/>
            <a:ext cx="10326986" cy="99135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Dr. Fathima Azmiya </a:t>
            </a:r>
            <a:r>
              <a:rPr lang="en-US" sz="2800" b="1" dirty="0" err="1" smtClean="0"/>
              <a:t>Badurdeen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Department of Social Sciences, Technical University of Mombasa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798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3100"/>
            <a:ext cx="6184900" cy="3644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-63500"/>
            <a:ext cx="6007100" cy="384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3213100"/>
            <a:ext cx="6007100" cy="3644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100" y="406400"/>
            <a:ext cx="341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Murals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959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76367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Performance and Activism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0"/>
            <a:ext cx="6096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4000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Participatory Theatre as a research tool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Used as a tool to gather baseline information for project interventions</a:t>
            </a:r>
          </a:p>
          <a:p>
            <a:pPr algn="just"/>
            <a:r>
              <a:rPr lang="en-US" dirty="0" smtClean="0"/>
              <a:t>Used as a tool to stimulate discussion prior to a focused group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06"/>
            <a:ext cx="10515600" cy="888862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Watatu</a:t>
            </a:r>
            <a:r>
              <a:rPr lang="en-US" sz="3600" b="1" dirty="0" smtClean="0"/>
              <a:t> Movie</a:t>
            </a:r>
            <a:endParaRPr lang="en-US" sz="3600" b="1" dirty="0"/>
          </a:p>
        </p:txBody>
      </p:sp>
      <p:pic>
        <p:nvPicPr>
          <p:cNvPr id="2050" name="Picture 2" descr="Watatu (2015) - IM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94" y="1320956"/>
            <a:ext cx="5151246" cy="55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tatu by Nick Reding | MAX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45" y="1320957"/>
            <a:ext cx="7100207" cy="55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321"/>
            <a:ext cx="6521380" cy="694258"/>
          </a:xfrm>
          <a:pattFill prst="pct9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sz="3600" b="1" dirty="0" smtClean="0"/>
              <a:t>Other art methods: Body Maps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8719"/>
            <a:ext cx="5717513" cy="6149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512" y="6580"/>
            <a:ext cx="6474488" cy="69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Thank you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843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0" y="319858"/>
            <a:ext cx="10515600" cy="77561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Overview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108" y="1095470"/>
            <a:ext cx="10515600" cy="4351338"/>
          </a:xfrm>
        </p:spPr>
        <p:txBody>
          <a:bodyPr/>
          <a:lstStyle/>
          <a:p>
            <a:endParaRPr lang="en-US" sz="3600" dirty="0"/>
          </a:p>
          <a:p>
            <a:pPr marL="457200" indent="-457200"/>
            <a:r>
              <a:rPr lang="en-US" dirty="0"/>
              <a:t>To discuss the centrality of participatory theatre in </a:t>
            </a:r>
            <a:r>
              <a:rPr lang="en-US" dirty="0" smtClean="0"/>
              <a:t>PCVE work</a:t>
            </a:r>
            <a:endParaRPr lang="en-US" dirty="0"/>
          </a:p>
          <a:p>
            <a:pPr marL="457200" indent="-457200"/>
            <a:r>
              <a:rPr lang="en-US" dirty="0"/>
              <a:t>To look at the theatre as an intervention tool in </a:t>
            </a:r>
            <a:r>
              <a:rPr lang="en-US" dirty="0" smtClean="0"/>
              <a:t>PCVE work</a:t>
            </a:r>
            <a:endParaRPr lang="en-US" dirty="0"/>
          </a:p>
          <a:p>
            <a:pPr marL="457200" indent="-457200"/>
            <a:r>
              <a:rPr lang="en-US" dirty="0"/>
              <a:t>To present and </a:t>
            </a:r>
            <a:r>
              <a:rPr lang="en-US" dirty="0" err="1"/>
              <a:t>analyse</a:t>
            </a:r>
            <a:r>
              <a:rPr lang="en-US" dirty="0"/>
              <a:t> theatre as a research tool in PCVE</a:t>
            </a:r>
          </a:p>
          <a:p>
            <a:pPr marL="457200" indent="-457200"/>
            <a:r>
              <a:rPr lang="en-US" dirty="0"/>
              <a:t>To present other forms of art used for research in PCVE</a:t>
            </a:r>
          </a:p>
        </p:txBody>
      </p:sp>
    </p:spTree>
    <p:extLst>
      <p:ext uri="{BB962C8B-B14F-4D97-AF65-F5344CB8AC3E}">
        <p14:creationId xmlns:p14="http://schemas.microsoft.com/office/powerpoint/2010/main" val="11750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86" y="247430"/>
            <a:ext cx="10515600" cy="1325563"/>
          </a:xfrm>
        </p:spPr>
        <p:txBody>
          <a:bodyPr/>
          <a:lstStyle/>
          <a:p>
            <a:r>
              <a:rPr lang="en-US" sz="3600" b="1" dirty="0"/>
              <a:t>What is PCVE?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/>
          </a:p>
          <a:p>
            <a:pPr marL="285750" indent="-285750"/>
            <a:r>
              <a:rPr lang="en-US" dirty="0"/>
              <a:t>Defining Violent Extremism in Kenya</a:t>
            </a:r>
          </a:p>
          <a:p>
            <a:pPr marL="285750" indent="-285750"/>
            <a:r>
              <a:rPr lang="en-US" dirty="0"/>
              <a:t>Violent Extremism in the Coast</a:t>
            </a:r>
          </a:p>
          <a:p>
            <a:pPr marL="285750" indent="-285750"/>
            <a:r>
              <a:rPr lang="en-US" dirty="0"/>
              <a:t>Local experiences in PCVE</a:t>
            </a:r>
          </a:p>
        </p:txBody>
      </p:sp>
    </p:spTree>
    <p:extLst>
      <p:ext uri="{BB962C8B-B14F-4D97-AF65-F5344CB8AC3E}">
        <p14:creationId xmlns:p14="http://schemas.microsoft.com/office/powerpoint/2010/main" val="28003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2" y="113916"/>
            <a:ext cx="10515600" cy="830629"/>
          </a:xfrm>
        </p:spPr>
        <p:txBody>
          <a:bodyPr>
            <a:noAutofit/>
          </a:bodyPr>
          <a:lstStyle/>
          <a:p>
            <a:r>
              <a:rPr lang="en-US" sz="3600" b="1" dirty="0"/>
              <a:t>The Use of Theatre in PCVE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958" y="1142337"/>
            <a:ext cx="10515600" cy="4351338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pPr marL="285750" indent="-285750"/>
            <a:r>
              <a:rPr lang="en-US" dirty="0"/>
              <a:t>Use of multiple senses</a:t>
            </a:r>
          </a:p>
          <a:p>
            <a:pPr marL="285750" indent="-285750"/>
            <a:r>
              <a:rPr lang="en-US" dirty="0"/>
              <a:t>Focus on emotions</a:t>
            </a:r>
          </a:p>
          <a:p>
            <a:pPr marL="285750" indent="-285750"/>
            <a:r>
              <a:rPr lang="en-US" dirty="0"/>
              <a:t>‘From the heart approach’</a:t>
            </a:r>
          </a:p>
          <a:p>
            <a:pPr marL="285750" indent="-285750"/>
            <a:r>
              <a:rPr lang="en-US" dirty="0"/>
              <a:t>Touching affective filters</a:t>
            </a:r>
          </a:p>
          <a:p>
            <a:pPr marL="285750" indent="-285750"/>
            <a:r>
              <a:rPr lang="en-US" dirty="0"/>
              <a:t>A humane approach</a:t>
            </a:r>
          </a:p>
          <a:p>
            <a:pPr marL="285750" indent="-285750"/>
            <a:r>
              <a:rPr lang="en-US" dirty="0"/>
              <a:t>Builds on an existing oral culture/history</a:t>
            </a:r>
          </a:p>
          <a:p>
            <a:pPr marL="285750" indent="-285750"/>
            <a:r>
              <a:rPr lang="en-US" dirty="0"/>
              <a:t>Learning the realities in the local context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Forms of Art used: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Drama</a:t>
            </a:r>
            <a:r>
              <a:rPr lang="en-US" dirty="0"/>
              <a:t>, movies, music, talent shows, theatre</a:t>
            </a:r>
          </a:p>
          <a:p>
            <a:pPr marL="571500" indent="-571500"/>
            <a:r>
              <a:rPr lang="en-US" dirty="0"/>
              <a:t>Participatory theatre by MAYE</a:t>
            </a:r>
          </a:p>
          <a:p>
            <a:pPr marL="571500" indent="-571500"/>
            <a:r>
              <a:rPr lang="en-US" dirty="0"/>
              <a:t>Street Theatre by CICC</a:t>
            </a:r>
          </a:p>
          <a:p>
            <a:endParaRPr lang="en-US" sz="3200" dirty="0"/>
          </a:p>
          <a:p>
            <a:r>
              <a:rPr lang="en-US" sz="2400" dirty="0"/>
              <a:t>Other:</a:t>
            </a:r>
          </a:p>
          <a:p>
            <a:r>
              <a:rPr lang="en-US" sz="2400" dirty="0" err="1"/>
              <a:t>Watatu</a:t>
            </a:r>
            <a:r>
              <a:rPr lang="en-US" sz="2400" dirty="0"/>
              <a:t> Movie</a:t>
            </a:r>
          </a:p>
          <a:p>
            <a:r>
              <a:rPr lang="en-US" sz="2400" dirty="0"/>
              <a:t>Graffiti and Murals</a:t>
            </a:r>
          </a:p>
          <a:p>
            <a:r>
              <a:rPr lang="en-US" sz="2400" dirty="0"/>
              <a:t>Body Maps</a:t>
            </a:r>
          </a:p>
        </p:txBody>
      </p:sp>
    </p:spTree>
    <p:extLst>
      <p:ext uri="{BB962C8B-B14F-4D97-AF65-F5344CB8AC3E}">
        <p14:creationId xmlns:p14="http://schemas.microsoft.com/office/powerpoint/2010/main" val="779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79253" cy="80386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Participatory Theatre in PCVE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540"/>
            <a:ext cx="6079253" cy="3905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53" y="2952540"/>
            <a:ext cx="6112747" cy="39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" y="0"/>
            <a:ext cx="6179735" cy="4000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37" y="0"/>
            <a:ext cx="5982963" cy="3974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36" y="3429000"/>
            <a:ext cx="5982963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8" r="21276"/>
          <a:stretch/>
        </p:blipFill>
        <p:spPr>
          <a:xfrm>
            <a:off x="0" y="3429000"/>
            <a:ext cx="620903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99" y="5913140"/>
            <a:ext cx="10515600" cy="70595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Violence depiction and Emotions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76" y="0"/>
            <a:ext cx="8019724" cy="53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64158"/>
          </a:xfrm>
        </p:spPr>
        <p:txBody>
          <a:bodyPr/>
          <a:lstStyle/>
          <a:p>
            <a:r>
              <a:rPr lang="en-US" b="1" dirty="0" smtClean="0"/>
              <a:t>Participatory Educative Theatre</a:t>
            </a:r>
            <a:endParaRPr lang="en-US" b="1" dirty="0"/>
          </a:p>
        </p:txBody>
      </p:sp>
      <p:pic>
        <p:nvPicPr>
          <p:cNvPr id="4" name="Picture 3" descr="C:\Users\ADMIN\AppData\Local\Microsoft\Windows\INetCache\Content.Word\Kisauni Pets (4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1" y="1745094"/>
            <a:ext cx="4434795" cy="325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isauni Pets 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95" y="1768511"/>
            <a:ext cx="4160994" cy="325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ilifi PETs (15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89" y="1768512"/>
            <a:ext cx="3687745" cy="32518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36901" y="4822140"/>
            <a:ext cx="1210826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effectLst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Event at Blue Bench </a:t>
            </a:r>
            <a:r>
              <a:rPr lang="en-US" sz="2000" dirty="0" err="1" smtClean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Kisauni</a:t>
            </a:r>
            <a:r>
              <a:rPr lang="en-US" sz="2000" dirty="0" smtClean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 Mombasa County illustrating an act of warning young girls against being lured by promises of better lives if married to a VE group fighter (Photo by Justin CICC).</a:t>
            </a:r>
          </a:p>
          <a:p>
            <a:endParaRPr lang="en-US" sz="20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ea typeface="Calibri" panose="020F0502020204030204" pitchFamily="34" charset="0"/>
                <a:cs typeface="Segoe UI" panose="020B0502040204020203" pitchFamily="34" charset="0"/>
              </a:rPr>
              <a:t>Participatory </a:t>
            </a:r>
            <a:r>
              <a:rPr lang="en-US" sz="2000" dirty="0">
                <a:ea typeface="Calibri" panose="020F0502020204030204" pitchFamily="34" charset="0"/>
                <a:cs typeface="Segoe UI" panose="020B0502040204020203" pitchFamily="34" charset="0"/>
              </a:rPr>
              <a:t>Educative Theatre outreaches at </a:t>
            </a:r>
            <a:r>
              <a:rPr lang="en-US" sz="2000" dirty="0" err="1">
                <a:ea typeface="Calibri" panose="020F0502020204030204" pitchFamily="34" charset="0"/>
                <a:cs typeface="Segoe UI" panose="020B0502040204020203" pitchFamily="34" charset="0"/>
              </a:rPr>
              <a:t>Kilifi</a:t>
            </a:r>
            <a:r>
              <a:rPr lang="en-US" sz="2000" dirty="0"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Segoe UI" panose="020B0502040204020203" pitchFamily="34" charset="0"/>
              </a:rPr>
              <a:t>Mkoroshoni</a:t>
            </a:r>
            <a:r>
              <a:rPr lang="en-US" sz="2000" dirty="0">
                <a:ea typeface="Calibri" panose="020F0502020204030204" pitchFamily="34" charset="0"/>
                <a:cs typeface="Segoe UI" panose="020B0502040204020203" pitchFamily="34" charset="0"/>
              </a:rPr>
              <a:t> market (Photo by Justin CICC).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265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Times New Roman</vt:lpstr>
      <vt:lpstr>Office Theme</vt:lpstr>
      <vt:lpstr>Participatory Theatre as an Intervention and Research Tool in Preventing and Countering Violent Extremism</vt:lpstr>
      <vt:lpstr>Overview </vt:lpstr>
      <vt:lpstr>What is PCVE? </vt:lpstr>
      <vt:lpstr>The Use of Theatre in PCVE </vt:lpstr>
      <vt:lpstr>Forms of Art used: </vt:lpstr>
      <vt:lpstr>Participatory Theatre in PCVE</vt:lpstr>
      <vt:lpstr>PowerPoint Presentation</vt:lpstr>
      <vt:lpstr>Violence depiction and Emotions</vt:lpstr>
      <vt:lpstr>Participatory Educative Theatre</vt:lpstr>
      <vt:lpstr>PowerPoint Presentation</vt:lpstr>
      <vt:lpstr>Performance and Activism</vt:lpstr>
      <vt:lpstr>Participatory Theatre as a research tool</vt:lpstr>
      <vt:lpstr>Watatu Movie</vt:lpstr>
      <vt:lpstr>Other art methods: Body Maps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Theatre as an Intervention and Research Tool in Preventing and Countering Violent Extremism</dc:title>
  <dc:creator>Fathima Azmiya</dc:creator>
  <cp:lastModifiedBy>Fathima Azmiya </cp:lastModifiedBy>
  <cp:revision>24</cp:revision>
  <dcterms:created xsi:type="dcterms:W3CDTF">2020-10-15T08:41:52Z</dcterms:created>
  <dcterms:modified xsi:type="dcterms:W3CDTF">2020-10-18T09:28:27Z</dcterms:modified>
</cp:coreProperties>
</file>